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60" r:id="rId3"/>
    <p:sldId id="263" r:id="rId4"/>
    <p:sldId id="261" r:id="rId5"/>
    <p:sldId id="284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1" r:id="rId14"/>
    <p:sldId id="285" r:id="rId15"/>
    <p:sldId id="286" r:id="rId16"/>
    <p:sldId id="290" r:id="rId17"/>
    <p:sldId id="268" r:id="rId18"/>
    <p:sldId id="265" r:id="rId19"/>
    <p:sldId id="288" r:id="rId20"/>
    <p:sldId id="266" r:id="rId21"/>
    <p:sldId id="269" r:id="rId22"/>
    <p:sldId id="270" r:id="rId23"/>
    <p:sldId id="271" r:id="rId24"/>
    <p:sldId id="267" r:id="rId25"/>
    <p:sldId id="273" r:id="rId26"/>
    <p:sldId id="272" r:id="rId27"/>
    <p:sldId id="278" r:id="rId28"/>
    <p:sldId id="280" r:id="rId29"/>
    <p:sldId id="281" r:id="rId30"/>
    <p:sldId id="274" r:id="rId31"/>
    <p:sldId id="275" r:id="rId32"/>
    <p:sldId id="276" r:id="rId33"/>
    <p:sldId id="277" r:id="rId34"/>
    <p:sldId id="279" r:id="rId35"/>
    <p:sldId id="28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UPn5YygFgE?si=fOjGS7frNqcJWdBN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eY6bY_Rgyg?si=J2sLyG0pGJHbj8KL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4kZ5xZ0Jso?si=ShWp25twiPBS69ae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221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GithubDesktop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865239" y="353519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42" y="1002891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9" y="4295186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865239" y="528453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434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835741" y="1209368"/>
            <a:ext cx="2241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1" y="561575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2241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그리드 형식의 게임이므로 각 타일이 무엇인지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81" y="3645384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434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A4997-3F2E-1FFF-76D9-AE8CCC053D9E}"/>
              </a:ext>
            </a:extLst>
          </p:cNvPr>
          <p:cNvSpPr txBox="1"/>
          <p:nvPr/>
        </p:nvSpPr>
        <p:spPr>
          <a:xfrm>
            <a:off x="727587" y="1120877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맵이 단층으로만 만들수있다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D26B1-E3B7-F070-117E-34A2BE6C244F}"/>
              </a:ext>
            </a:extLst>
          </p:cNvPr>
          <p:cNvSpPr txBox="1"/>
          <p:nvPr/>
        </p:nvSpPr>
        <p:spPr>
          <a:xfrm>
            <a:off x="710558" y="2497957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타일이 많아질수록 규칙이 늘어난다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829D-7860-100A-F19E-A2B01664961F}"/>
              </a:ext>
            </a:extLst>
          </p:cNvPr>
          <p:cNvSpPr txBox="1"/>
          <p:nvPr/>
        </p:nvSpPr>
        <p:spPr>
          <a:xfrm>
            <a:off x="641732" y="4912296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몬스터 인덱스와 연동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B88EB-8559-128F-EE30-8BF4AEE9BBCB}"/>
              </a:ext>
            </a:extLst>
          </p:cNvPr>
          <p:cNvSpPr txBox="1"/>
          <p:nvPr/>
        </p:nvSpPr>
        <p:spPr>
          <a:xfrm>
            <a:off x="5417574" y="1120877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맵이 단층으로만 만들수있다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77A645A-2016-C3AD-AB1A-962E688A7001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3923071" y="1274766"/>
            <a:ext cx="14945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516BA1-2072-C7C4-C762-D6CF2E4A921B}"/>
              </a:ext>
            </a:extLst>
          </p:cNvPr>
          <p:cNvSpPr txBox="1"/>
          <p:nvPr/>
        </p:nvSpPr>
        <p:spPr>
          <a:xfrm>
            <a:off x="5017085" y="4589131"/>
            <a:ext cx="5683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M_12 </a:t>
            </a:r>
            <a:r>
              <a:rPr lang="ko-KR" altLang="en-US" sz="1400"/>
              <a:t>형식으로 </a:t>
            </a:r>
            <a:r>
              <a:rPr lang="en-US" altLang="ko-KR" sz="1400"/>
              <a:t>MonsterData</a:t>
            </a:r>
            <a:r>
              <a:rPr lang="ko-KR" altLang="en-US" sz="1400"/>
              <a:t>의 </a:t>
            </a:r>
            <a:r>
              <a:rPr lang="en-US" altLang="ko-KR" sz="1400"/>
              <a:t>index</a:t>
            </a:r>
            <a:r>
              <a:rPr lang="ko-KR" altLang="en-US" sz="1400"/>
              <a:t>를 확인하여 그것에맞게 몬스터를 생성한다</a:t>
            </a:r>
            <a:r>
              <a:rPr lang="en-US" altLang="ko-KR" sz="1400"/>
              <a:t>.</a:t>
            </a:r>
          </a:p>
          <a:p>
            <a:pPr algn="ctr"/>
            <a:r>
              <a:rPr lang="ko-KR" altLang="en-US" sz="1400"/>
              <a:t>몬스터 생성시 기본 </a:t>
            </a:r>
            <a:r>
              <a:rPr lang="en-US" altLang="ko-KR" sz="1400"/>
              <a:t>monster prefa</a:t>
            </a:r>
            <a:r>
              <a:rPr lang="ko-KR" altLang="en-US" sz="1400"/>
              <a:t>으로 생성하고 </a:t>
            </a:r>
            <a:r>
              <a:rPr lang="en-US" altLang="ko-KR" sz="1400"/>
              <a:t>id</a:t>
            </a:r>
            <a:r>
              <a:rPr lang="ko-KR" altLang="en-US" sz="1400"/>
              <a:t>값만 달라지면 다른 몬스터가 생성되게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E5BA2F-600D-20C8-4934-37596F5E4225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3837216" y="5066185"/>
            <a:ext cx="1179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01DB14-6E50-CD3C-2868-CBF37BE3C176}"/>
              </a:ext>
            </a:extLst>
          </p:cNvPr>
          <p:cNvSpPr txBox="1"/>
          <p:nvPr/>
        </p:nvSpPr>
        <p:spPr>
          <a:xfrm>
            <a:off x="5164299" y="3728211"/>
            <a:ext cx="524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컨벤션을 정해서 간략한 규칙으로 쉽게 생성되게 변경했다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24" y="1689926"/>
            <a:ext cx="6243318" cy="166062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3733183-7864-6AC0-AD57-EF4A29B7BFC9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906042" y="2520240"/>
            <a:ext cx="1332082" cy="131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D40F05A-91D5-1CAC-A5E8-0DBAEE9C4CC5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3906042" y="2651846"/>
            <a:ext cx="1258257" cy="1337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49486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플랫폼 게임</a:t>
            </a:r>
            <a:r>
              <a:rPr lang="en-US" altLang="ko-KR"/>
              <a:t>, </a:t>
            </a:r>
            <a:r>
              <a:rPr lang="ko-KR" altLang="en-US"/>
              <a:t>경주게임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4564626" y="2404099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멀티포함 수학게임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1</a:t>
            </a:r>
            <a:r>
              <a:rPr lang="ko-KR" altLang="en-US"/>
              <a:t>인 전략 게임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행마다 라인을 지어 배열에 담는다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660316"/>
            <a:ext cx="477125" cy="115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83458" y="2192112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3578942" y="2346000"/>
            <a:ext cx="14570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사용 예시로 다국 언어 지원이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2276029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2"/>
              </a:rPr>
              <a:t>https://youtu.be/UUPn5YygFgE?si=fOjGS7frNqcJWdBN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게임 개발 공모전을 위한 수학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2023.04~ 2023.08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포톤 서버</a:t>
            </a:r>
            <a:r>
              <a:rPr lang="en-US" altLang="ko-KR" sz="4000"/>
              <a:t>, </a:t>
            </a:r>
            <a:r>
              <a:rPr lang="ko-KR" altLang="en-US" sz="4000"/>
              <a:t>멀티</a:t>
            </a:r>
            <a:r>
              <a:rPr lang="en-US" altLang="ko-KR" sz="4000"/>
              <a:t>, </a:t>
            </a:r>
            <a:r>
              <a:rPr lang="ko-KR" altLang="en-US" sz="4000"/>
              <a:t>웅진</a:t>
            </a:r>
            <a:r>
              <a:rPr lang="en-US" altLang="ko-KR" sz="4000"/>
              <a:t>API</a:t>
            </a:r>
            <a:r>
              <a:rPr lang="ko-KR" altLang="en-US" sz="4000"/>
              <a:t>연동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r>
              <a:rPr lang="en-US" altLang="ko-KR" sz="4000"/>
              <a:t>, </a:t>
            </a:r>
            <a:r>
              <a:rPr lang="ko-KR" altLang="en-US" sz="4000"/>
              <a:t>스토리모드</a:t>
            </a:r>
            <a:r>
              <a:rPr lang="en-US" altLang="ko-KR" sz="4000"/>
              <a:t>, </a:t>
            </a:r>
            <a:r>
              <a:rPr lang="ko-KR" altLang="en-US" sz="4000"/>
              <a:t>연습모드</a:t>
            </a:r>
            <a:r>
              <a:rPr lang="en-US" altLang="ko-KR" sz="4000"/>
              <a:t>, 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113810" y="3023754"/>
            <a:ext cx="4900144" cy="273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MessMath</a:t>
            </a:r>
            <a:br>
              <a:rPr lang="en-US" altLang="ko-KR" sz="5400">
                <a:latin typeface="+mj-lt"/>
                <a:ea typeface="+mj-ea"/>
                <a:cs typeface="+mj-cs"/>
              </a:rPr>
            </a:br>
            <a:r>
              <a:rPr lang="ko-KR" altLang="en-US" sz="5400">
                <a:latin typeface="+mj-lt"/>
                <a:ea typeface="+mj-ea"/>
                <a:cs typeface="+mj-cs"/>
              </a:rPr>
              <a:t>포톤 서버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4E9AD-C66F-6AFE-CC03-81E74C602D06}"/>
              </a:ext>
            </a:extLst>
          </p:cNvPr>
          <p:cNvSpPr txBox="1"/>
          <p:nvPr/>
        </p:nvSpPr>
        <p:spPr>
          <a:xfrm>
            <a:off x="1113809" y="1016076"/>
            <a:ext cx="4900143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/>
              <a:t>PVP </a:t>
            </a:r>
            <a:r>
              <a:rPr lang="ko-KR" altLang="en-US" sz="2000"/>
              <a:t>구현을 위해서 포톤 서버를 이용했습니다</a:t>
            </a:r>
            <a:r>
              <a:rPr lang="en-US" altLang="ko-KR" sz="2000"/>
              <a:t>.</a:t>
            </a:r>
            <a:br>
              <a:rPr lang="en-US" altLang="ko-KR" sz="2000"/>
            </a:br>
            <a:r>
              <a:rPr lang="ko-KR" altLang="en-US" sz="2000"/>
              <a:t>포톤 서버를 이용하기 위해 </a:t>
            </a:r>
            <a:r>
              <a:rPr lang="en-US" altLang="ko-KR" sz="2000"/>
              <a:t>RPC</a:t>
            </a:r>
            <a:r>
              <a:rPr lang="ko-KR" altLang="en-US" sz="2000"/>
              <a:t>에 대해 공부하고 이를 적용 시켰습니다</a:t>
            </a:r>
            <a:r>
              <a:rPr lang="en-US" altLang="ko-KR" sz="2000"/>
              <a:t>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497295-07AA-F233-A033-45D14740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62" y="786096"/>
            <a:ext cx="4324849" cy="192331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A8F37-CE07-84A2-FF67-1CA52C97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2" y="4134238"/>
            <a:ext cx="4324849" cy="163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04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113810" y="3023754"/>
            <a:ext cx="4900144" cy="273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MessMath</a:t>
            </a:r>
            <a:br>
              <a:rPr lang="en-US" altLang="ko-KR" sz="5400">
                <a:latin typeface="+mj-lt"/>
                <a:ea typeface="+mj-ea"/>
                <a:cs typeface="+mj-cs"/>
              </a:rPr>
            </a:br>
            <a:r>
              <a:rPr lang="ko-KR" altLang="en-US" sz="5400">
                <a:latin typeface="+mj-lt"/>
                <a:ea typeface="+mj-ea"/>
                <a:cs typeface="+mj-cs"/>
              </a:rPr>
              <a:t>포톤 서버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BEE233-D823-B5F0-93CE-FD2F6D67B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62" y="1138850"/>
            <a:ext cx="4324849" cy="12178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C2AF34-3AC1-F4E3-2405-94D0A776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2" y="4725179"/>
            <a:ext cx="4324849" cy="4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6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MessMath</a:t>
            </a:r>
            <a:b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포톤 서버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A781F4-811B-C6AE-2F58-DC93BEFC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2141048"/>
            <a:ext cx="5536001" cy="25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https://youtu.be/ieY6bY_Rgyg?si=J2sLyG0pGJHbj8KL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https://youtu.be/44kZ5xZ0Jso?si=ShWp25twiPBS69ae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748" y="801128"/>
            <a:ext cx="3483711" cy="294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6803923" y="1222631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044814" y="3375489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5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3E9577B4-74E4-40EB-7A09-0E714F7F4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The Sword </a:t>
            </a:r>
            <a:r>
              <a:rPr lang="ko-KR" altLang="en-US" sz="4000"/>
              <a:t>개발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26700-A8F2-92C9-8BE1-1A3877748A26}"/>
              </a:ext>
            </a:extLst>
          </p:cNvPr>
          <p:cNvSpPr txBox="1"/>
          <p:nvPr/>
        </p:nvSpPr>
        <p:spPr>
          <a:xfrm>
            <a:off x="976238" y="894136"/>
            <a:ext cx="366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Hierarchy</a:t>
            </a:r>
            <a:r>
              <a:rPr lang="ko-KR" altLang="en-US" sz="1400"/>
              <a:t>창에 있는 </a:t>
            </a:r>
            <a:r>
              <a:rPr lang="en-US" altLang="ko-KR" sz="1400"/>
              <a:t>UI</a:t>
            </a:r>
            <a:r>
              <a:rPr lang="ko-KR" altLang="en-US" sz="1400"/>
              <a:t>들을 코드로 불러오는 법을 자동화 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CFE24-08D0-4FA8-F17B-67F2463768B5}"/>
              </a:ext>
            </a:extLst>
          </p:cNvPr>
          <p:cNvSpPr txBox="1"/>
          <p:nvPr/>
        </p:nvSpPr>
        <p:spPr>
          <a:xfrm>
            <a:off x="6634703" y="991909"/>
            <a:ext cx="4080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목표 </a:t>
            </a:r>
            <a:r>
              <a:rPr lang="en-US" altLang="ko-KR" sz="1400"/>
              <a:t>: </a:t>
            </a:r>
            <a:r>
              <a:rPr lang="ko-KR" altLang="en-US" sz="1400"/>
              <a:t>코드내에서 </a:t>
            </a:r>
            <a:r>
              <a:rPr lang="en-US" altLang="ko-KR" sz="1400"/>
              <a:t>UI</a:t>
            </a:r>
            <a:r>
              <a:rPr lang="ko-KR" altLang="en-US" sz="1400"/>
              <a:t> 관리하기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88A3DAC-265C-01B9-740A-6325082F4E8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638754" y="1145798"/>
            <a:ext cx="1995949" cy="9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5336116" y="1618031"/>
            <a:ext cx="2146233" cy="196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1" y="10955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49445" y="1216742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11" y="1751886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58" y="1815604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549445" y="472941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1121</Words>
  <Application>Microsoft Office PowerPoint</Application>
  <PresentationFormat>와이드스크린</PresentationFormat>
  <Paragraphs>152</Paragraphs>
  <Slides>35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UI 자동화</vt:lpstr>
      <vt:lpstr>UI 상속 구조</vt:lpstr>
      <vt:lpstr>UI_Base</vt:lpstr>
      <vt:lpstr>UI_Base</vt:lpstr>
      <vt:lpstr>UI_EventHandler</vt:lpstr>
      <vt:lpstr>UI_EventHandler</vt:lpstr>
      <vt:lpstr>UI_EventHandler</vt:lpstr>
      <vt:lpstr>UI_EventHandler 의사코드</vt:lpstr>
      <vt:lpstr>Map Tool</vt:lpstr>
      <vt:lpstr>Map 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10</cp:revision>
  <dcterms:created xsi:type="dcterms:W3CDTF">2024-10-03T00:56:07Z</dcterms:created>
  <dcterms:modified xsi:type="dcterms:W3CDTF">2024-10-13T07:34:16Z</dcterms:modified>
</cp:coreProperties>
</file>